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2010" y="-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0A446-F58C-4DEE-A1B7-E9EDE470402F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03FAC-23D4-4133-88B7-66E7CD6CAA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0A446-F58C-4DEE-A1B7-E9EDE470402F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03FAC-23D4-4133-88B7-66E7CD6CAA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0A446-F58C-4DEE-A1B7-E9EDE470402F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03FAC-23D4-4133-88B7-66E7CD6CAA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0A446-F58C-4DEE-A1B7-E9EDE470402F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03FAC-23D4-4133-88B7-66E7CD6CAA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0A446-F58C-4DEE-A1B7-E9EDE470402F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03FAC-23D4-4133-88B7-66E7CD6CAA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0A446-F58C-4DEE-A1B7-E9EDE470402F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03FAC-23D4-4133-88B7-66E7CD6CAA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0A446-F58C-4DEE-A1B7-E9EDE470402F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03FAC-23D4-4133-88B7-66E7CD6CAA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0A446-F58C-4DEE-A1B7-E9EDE470402F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03FAC-23D4-4133-88B7-66E7CD6CAA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0A446-F58C-4DEE-A1B7-E9EDE470402F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03FAC-23D4-4133-88B7-66E7CD6CAA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0A446-F58C-4DEE-A1B7-E9EDE470402F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03FAC-23D4-4133-88B7-66E7CD6CAA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0A446-F58C-4DEE-A1B7-E9EDE470402F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103FAC-23D4-4133-88B7-66E7CD6CAA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0A446-F58C-4DEE-A1B7-E9EDE470402F}" type="datetimeFigureOut">
              <a:rPr lang="en-US" smtClean="0"/>
              <a:t>10/29/2011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03FAC-23D4-4133-88B7-66E7CD6CAAD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Creating a Flyer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Stephen </a:t>
            </a:r>
            <a:r>
              <a:rPr lang="en-US" dirty="0" err="1" smtClean="0"/>
              <a:t>Lenceski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52600"/>
            <a:ext cx="5638802" cy="2962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Now click in the textbox, below the title, and tell your readers about the trip.</a:t>
            </a:r>
            <a:endParaRPr lang="en-US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4191000"/>
            <a:ext cx="6248400" cy="2497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Finally, click in each textbox and proved readers with the </a:t>
            </a:r>
            <a:r>
              <a:rPr lang="en-US" dirty="0"/>
              <a:t>appropriate</a:t>
            </a:r>
            <a:r>
              <a:rPr lang="en-US" dirty="0" smtClean="0"/>
              <a:t> information about the trip.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106" y="2362200"/>
            <a:ext cx="8238532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bottom of your flyer is now complete.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" y="2438400"/>
            <a:ext cx="9067800" cy="324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Congratulations you have now completed your flyer.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7799" y="1752600"/>
            <a:ext cx="3780972" cy="4952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8882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Flyer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557840"/>
            <a:ext cx="2895600" cy="4610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Scroll down and </a:t>
            </a:r>
            <a:br>
              <a:rPr lang="en-US" dirty="0" smtClean="0"/>
            </a:br>
            <a:r>
              <a:rPr lang="en-US" dirty="0" smtClean="0"/>
              <a:t>double click on “Field Trip”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1600200"/>
            <a:ext cx="3675634" cy="4525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Under the Format Publication Tab Select Color Schemes and Citrus</a:t>
            </a:r>
            <a:endParaRPr lang="en-US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2800" y="1600200"/>
            <a:ext cx="2743202" cy="5016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Next, click on Font Schemes </a:t>
            </a:r>
            <a:br>
              <a:rPr lang="en-US" dirty="0" smtClean="0"/>
            </a:br>
            <a:r>
              <a:rPr lang="en-US" dirty="0" smtClean="0"/>
              <a:t>and the Impact Font</a:t>
            </a:r>
            <a:endParaRPr lang="en-US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24200" y="1371600"/>
            <a:ext cx="2895602" cy="5278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we will begin to edit our flyer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23719" y="1600200"/>
            <a:ext cx="349656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 title our trip you need to click on the textbox, “Name of Field Trip” and replace it with the name of the trip</a:t>
            </a:r>
            <a:endParaRPr lang="en-US" dirty="0"/>
          </a:p>
        </p:txBody>
      </p:sp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743200"/>
            <a:ext cx="3295650" cy="172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2743200"/>
            <a:ext cx="326707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 replace the picture of the bus, double click the bus, search for “plane in the Clip Art search box, and double click on a picture. 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505200"/>
            <a:ext cx="3796608" cy="193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 b="14150"/>
          <a:stretch>
            <a:fillRect/>
          </a:stretch>
        </p:blipFill>
        <p:spPr bwMode="auto">
          <a:xfrm>
            <a:off x="6553200" y="2057400"/>
            <a:ext cx="22860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new plane picture has replaced the bus picture 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295" y="2286001"/>
            <a:ext cx="6477410" cy="315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155</Words>
  <Application>Microsoft Office PowerPoint</Application>
  <PresentationFormat>On-screen Show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Creating a Flyer</vt:lpstr>
      <vt:lpstr>Select Flyer</vt:lpstr>
      <vt:lpstr>Scroll down and  double click on “Field Trip”</vt:lpstr>
      <vt:lpstr>Under the Format Publication Tab Select Color Schemes and Citrus</vt:lpstr>
      <vt:lpstr>Next, click on Font Schemes  and the Impact Font</vt:lpstr>
      <vt:lpstr>Now we will begin to edit our flyer</vt:lpstr>
      <vt:lpstr>To title our trip you need to click on the textbox, “Name of Field Trip” and replace it with the name of the trip</vt:lpstr>
      <vt:lpstr>To replace the picture of the bus, double click the bus, search for “plane in the Clip Art search box, and double click on a picture. </vt:lpstr>
      <vt:lpstr>The new plane picture has replaced the bus picture </vt:lpstr>
      <vt:lpstr>Now click in the textbox, below the title, and tell your readers about the trip.</vt:lpstr>
      <vt:lpstr>Finally, click in each textbox and proved readers with the appropriate information about the trip.</vt:lpstr>
      <vt:lpstr>The bottom of your flyer is now complete.</vt:lpstr>
      <vt:lpstr>Congratulations you have now completed your flyer.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a Flyer</dc:title>
  <dc:creator>NEIU</dc:creator>
  <cp:lastModifiedBy>Stephen Lenceski</cp:lastModifiedBy>
  <cp:revision>8</cp:revision>
  <dcterms:created xsi:type="dcterms:W3CDTF">2011-10-27T20:58:18Z</dcterms:created>
  <dcterms:modified xsi:type="dcterms:W3CDTF">2011-10-29T20:45:15Z</dcterms:modified>
</cp:coreProperties>
</file>